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90" r:id="rId2"/>
    <p:sldId id="259" r:id="rId3"/>
    <p:sldId id="270" r:id="rId4"/>
    <p:sldId id="275" r:id="rId5"/>
    <p:sldId id="304" r:id="rId6"/>
    <p:sldId id="337" r:id="rId7"/>
    <p:sldId id="338" r:id="rId8"/>
    <p:sldId id="339" r:id="rId9"/>
    <p:sldId id="340" r:id="rId10"/>
    <p:sldId id="341" r:id="rId11"/>
    <p:sldId id="336" r:id="rId12"/>
  </p:sldIdLst>
  <p:sldSz cx="9144000" cy="6858000" type="screen4x3"/>
  <p:notesSz cx="7010400" cy="92964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61B"/>
    <a:srgbClr val="C0D4E6"/>
    <a:srgbClr val="004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3" autoAdjust="0"/>
    <p:restoredTop sz="94638" autoAdjust="0"/>
  </p:normalViewPr>
  <p:slideViewPr>
    <p:cSldViewPr>
      <p:cViewPr>
        <p:scale>
          <a:sx n="59" d="100"/>
          <a:sy n="59" d="100"/>
        </p:scale>
        <p:origin x="-1554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CF79D46-2A03-45EC-BC96-FE803BA2C2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19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6ABF679-B949-4E0C-AAA6-366083358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69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F679-B949-4E0C-AAA6-3660833580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F679-B949-4E0C-AAA6-3660833580D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F679-B949-4E0C-AAA6-3660833580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F679-B949-4E0C-AAA6-3660833580D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F679-B949-4E0C-AAA6-3660833580D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F679-B949-4E0C-AAA6-3660833580D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WA Slide Mas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68F0-D5CE-49A6-9083-12B6671EDBCF}" type="datetime1">
              <a:rPr lang="en-US"/>
              <a:pPr>
                <a:defRPr/>
              </a:pPr>
              <a:t>5/8/2018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2642-FEAC-4348-B286-B2239199293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7116A-C5F9-4764-9E1F-FB13903DD6F1}" type="datetime1">
              <a:rPr lang="en-US"/>
              <a:pPr>
                <a:defRPr/>
              </a:pPr>
              <a:t>5/8/2018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870D-19CE-4D5C-B1CC-7B24BC25FE8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A941-6AB7-4473-919F-CFCA26132358}" type="datetime1">
              <a:rPr lang="en-US"/>
              <a:pPr>
                <a:defRPr/>
              </a:pPr>
              <a:t>5/8/2018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1B6A7-841A-492E-9D31-13F8B05D212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416824" cy="100811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3FF9-032B-4A94-8059-B0A6C58121C6}" type="datetime1">
              <a:rPr lang="en-US"/>
              <a:pPr>
                <a:defRPr/>
              </a:pPr>
              <a:t>5/8/2018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F049-932F-4BC6-9763-B1165004133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5D92-F07D-4261-BBCA-8FF371508EC0}" type="datetime1">
              <a:rPr lang="en-US"/>
              <a:pPr>
                <a:defRPr/>
              </a:pPr>
              <a:t>5/8/2018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D236-11D6-49D8-AAF7-13C5719831E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9059-E44A-41EF-BA4B-8DE013293E9A}" type="datetime1">
              <a:rPr lang="en-US"/>
              <a:pPr>
                <a:defRPr/>
              </a:pPr>
              <a:t>5/8/2018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0BEE-783D-4EE7-9E76-B4E59A74D69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8621A-E713-4ADD-AD88-A3FBF993AE94}" type="datetime1">
              <a:rPr lang="en-US"/>
              <a:pPr>
                <a:defRPr/>
              </a:pPr>
              <a:t>5/8/2018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9EE9-D637-4561-AFBD-B0E9B6433F1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0B95-2306-49D0-B54A-66D4DD4BBB8B}" type="datetime1">
              <a:rPr lang="en-US"/>
              <a:pPr>
                <a:defRPr/>
              </a:pPr>
              <a:t>5/8/2018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762A0-0326-46E7-B656-D1698404638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B2A8-D267-40F0-82A3-C00FD9719BE4}" type="datetime1">
              <a:rPr lang="en-US"/>
              <a:pPr>
                <a:defRPr/>
              </a:pPr>
              <a:t>5/8/2018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5980-BEA9-4961-8046-1238E74FD09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E682-C68A-47E8-A4DA-03A9E9B6820A}" type="datetime1">
              <a:rPr lang="en-US"/>
              <a:pPr>
                <a:defRPr/>
              </a:pPr>
              <a:t>5/8/2018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73CC9-9E5C-4266-BED3-7F715D95533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343E5-19F9-40C2-82B2-53F0FBD04702}" type="datetime1">
              <a:rPr lang="en-US"/>
              <a:pPr>
                <a:defRPr/>
              </a:pPr>
              <a:t>5/8/2018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0374-96F0-47FB-9447-E6A9878F469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E39CF-DE1B-43B6-9CD4-0D893AB8F8FE}" type="datetime1">
              <a:rPr lang="en-US"/>
              <a:pPr>
                <a:defRPr/>
              </a:pPr>
              <a:t>5/8/2018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pic>
        <p:nvPicPr>
          <p:cNvPr id="1030" name="Picture 6" descr="DWA Slide Master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flipV="1"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0D9EE7-3BE9-4B84-9CC2-E8543B446AA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pic>
        <p:nvPicPr>
          <p:cNvPr id="8" name="Picture 6" descr="DWA Slide Master.jpg"/>
          <p:cNvPicPr>
            <a:picLocks noChangeAspect="1"/>
          </p:cNvPicPr>
          <p:nvPr userDrawn="1"/>
        </p:nvPicPr>
        <p:blipFill>
          <a:blip r:embed="rId13" cstate="print"/>
          <a:srcRect t="85688"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836712"/>
            <a:ext cx="80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Orange-Fish-Sundays </a:t>
            </a:r>
            <a:r>
              <a:rPr lang="en-ZA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Water Transfer </a:t>
            </a:r>
            <a:r>
              <a:rPr lang="en-ZA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Scheme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3780329"/>
            <a:ext cx="5760640" cy="584775"/>
          </a:xfr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>
                <a:solidFill>
                  <a:srgbClr val="FF0000"/>
                </a:solidFill>
                <a:latin typeface="Verdana" pitchFamily="34" charset="0"/>
              </a:rPr>
              <a:t>ALGOA TECHNICAL SUPPORT GROUP 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MEETING: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</a:rPr>
              <a:t> 9</a:t>
            </a:r>
            <a:r>
              <a:rPr lang="en-US" sz="1600" baseline="30000" dirty="0" smtClean="0">
                <a:solidFill>
                  <a:schemeClr val="tx1"/>
                </a:solidFill>
                <a:latin typeface="Verdana" pitchFamily="34" charset="0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</a:rPr>
              <a:t> May 2018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548" y="191683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JM Viljoen</a:t>
            </a: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7" name="Picture 6" descr="C:\Users\retiefp.DWAF\AppData\Local\Microsoft\Windows\Temporary Internet Files\Content.Outlook\82WBD77N\DWS Logo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877272"/>
            <a:ext cx="2628900" cy="91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7416824" cy="1008112"/>
          </a:xfrm>
        </p:spPr>
        <p:txBody>
          <a:bodyPr>
            <a:normAutofit/>
          </a:bodyPr>
          <a:lstStyle/>
          <a:p>
            <a:r>
              <a:rPr lang="en-ZA" sz="3200" dirty="0" smtClean="0"/>
              <a:t>LOWER SUNDAYS MONITORING</a:t>
            </a:r>
            <a:endParaRPr lang="en-ZA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73424"/>
            <a:ext cx="8928100" cy="3915816"/>
          </a:xfrm>
        </p:spPr>
        <p:txBody>
          <a:bodyPr/>
          <a:lstStyle/>
          <a:p>
            <a:pPr>
              <a:buNone/>
            </a:pPr>
            <a:endParaRPr lang="en-ZA" sz="2200" dirty="0"/>
          </a:p>
          <a:p>
            <a:pPr>
              <a:buFont typeface="Wingdings" pitchFamily="2" charset="2"/>
              <a:buChar char="q"/>
            </a:pPr>
            <a:endParaRPr lang="en-ZA" sz="2200" dirty="0" smtClean="0"/>
          </a:p>
          <a:p>
            <a:pPr>
              <a:buFont typeface="Wingdings" pitchFamily="2" charset="2"/>
              <a:buChar char="§"/>
            </a:pPr>
            <a:endParaRPr lang="en-ZA" dirty="0"/>
          </a:p>
        </p:txBody>
      </p:sp>
      <p:pic>
        <p:nvPicPr>
          <p:cNvPr id="4" name="Picture 3" descr="C:\Users\retiefp.DWAF\AppData\Local\Microsoft\Windows\Temporary Internet Files\Content.Outlook\82WBD77N\DWS Logo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6" y="65058"/>
            <a:ext cx="2628900" cy="91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20462" r="20240" b="20596"/>
          <a:stretch/>
        </p:blipFill>
        <p:spPr bwMode="auto">
          <a:xfrm>
            <a:off x="107504" y="1296144"/>
            <a:ext cx="892835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4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068960"/>
            <a:ext cx="7416824" cy="1008112"/>
          </a:xfrm>
        </p:spPr>
        <p:txBody>
          <a:bodyPr/>
          <a:lstStyle/>
          <a:p>
            <a:r>
              <a:rPr lang="en-ZA" dirty="0" smtClean="0"/>
              <a:t>Thank you!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CF049-932F-4BC6-9763-B11650041336}" type="slidenum">
              <a:rPr lang="en-ZA" smtClean="0"/>
              <a:pPr>
                <a:defRPr/>
              </a:pPr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78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PRESENTATION OUTLINE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673424"/>
            <a:ext cx="6588224" cy="391581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ZA" dirty="0" smtClean="0"/>
              <a:t>Introduction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OFS flow and Dam level Monitoring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Great Fish Monitoring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Lower Sundays Monitoring</a:t>
            </a:r>
          </a:p>
        </p:txBody>
      </p:sp>
      <p:pic>
        <p:nvPicPr>
          <p:cNvPr id="4" name="Picture 3" descr="C:\Users\retiefp.DWAF\AppData\Local\Microsoft\Windows\Temporary Internet Files\Content.Outlook\82WBD77N\DWS Logo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5058"/>
            <a:ext cx="2628900" cy="91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ZA" dirty="0" smtClean="0"/>
              <a:t>INTRODUCTION</a:t>
            </a:r>
          </a:p>
        </p:txBody>
      </p:sp>
      <p:pic>
        <p:nvPicPr>
          <p:cNvPr id="4" name="Picture 3" descr="C:\DHI_KEG\001_Current_Projects\OrangeFish_RT_Maintenance\GIS\Maps\Detail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648" y="1052736"/>
            <a:ext cx="7502800" cy="578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retiefp.DWAF\AppData\Local\Microsoft\Windows\Temporary Internet Files\Content.Outlook\82WBD77N\DWS Logo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6" y="65058"/>
            <a:ext cx="2628900" cy="91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600201"/>
            <a:ext cx="7931224" cy="4061048"/>
          </a:xfrm>
        </p:spPr>
        <p:txBody>
          <a:bodyPr/>
          <a:lstStyle/>
          <a:p>
            <a:pPr marL="457200" indent="-457200">
              <a:buNone/>
            </a:pPr>
            <a:r>
              <a:rPr lang="en-ZA" b="1" dirty="0" smtClean="0">
                <a:latin typeface="+mj-lt"/>
                <a:ea typeface="+mj-ea"/>
                <a:cs typeface="+mj-cs"/>
              </a:rPr>
              <a:t>Characteristics</a:t>
            </a:r>
          </a:p>
          <a:p>
            <a:pPr marL="0" indent="0">
              <a:buNone/>
            </a:pPr>
            <a:r>
              <a:rPr lang="en-ZA" sz="2000" dirty="0" smtClean="0">
                <a:latin typeface="+mj-lt"/>
              </a:rPr>
              <a:t>Fairly large system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>
                <a:latin typeface="+mj-lt"/>
              </a:rPr>
              <a:t>&gt; 1 000 km of tunnels, rivers and canals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>
                <a:latin typeface="+mj-lt"/>
              </a:rPr>
              <a:t>2 reservoirs &amp; 4 diversion weirs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>
                <a:latin typeface="+mj-lt"/>
              </a:rPr>
              <a:t>&gt; 150 water users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>
                <a:latin typeface="+mj-lt"/>
              </a:rPr>
              <a:t>Approx. 48 000 ha of irrigation (Fish: 31 000 ha; Sundays 17 000 ha)</a:t>
            </a:r>
          </a:p>
          <a:p>
            <a:pPr lvl="1">
              <a:buFont typeface="Wingdings" pitchFamily="2" charset="2"/>
              <a:buChar char="§"/>
            </a:pPr>
            <a:r>
              <a:rPr lang="en-ZA" sz="2000" dirty="0" smtClean="0">
                <a:latin typeface="+mj-lt"/>
              </a:rPr>
              <a:t>Volume ±700mil m</a:t>
            </a:r>
            <a:r>
              <a:rPr lang="en-ZA" sz="2000" baseline="30000" dirty="0" smtClean="0">
                <a:latin typeface="+mj-lt"/>
              </a:rPr>
              <a:t>3</a:t>
            </a:r>
            <a:r>
              <a:rPr lang="en-ZA" sz="2000" dirty="0" smtClean="0">
                <a:latin typeface="+mj-lt"/>
              </a:rPr>
              <a:t> / annum</a:t>
            </a:r>
          </a:p>
        </p:txBody>
      </p:sp>
      <p:pic>
        <p:nvPicPr>
          <p:cNvPr id="4" name="Picture 3" descr="C:\Users\retiefp.DWAF\AppData\Local\Microsoft\Windows\Temporary Internet Files\Content.Outlook\82WBD77N\DWS Logo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6" y="65058"/>
            <a:ext cx="2628900" cy="91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4624"/>
            <a:ext cx="7416824" cy="1008112"/>
          </a:xfrm>
        </p:spPr>
        <p:txBody>
          <a:bodyPr>
            <a:normAutofit/>
          </a:bodyPr>
          <a:lstStyle/>
          <a:p>
            <a:r>
              <a:rPr lang="en-ZA" sz="3200" dirty="0" smtClean="0"/>
              <a:t>OFS MONITORING: DAMS &amp; FLOWS</a:t>
            </a:r>
            <a:endParaRPr lang="en-ZA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73424"/>
            <a:ext cx="8928100" cy="3915816"/>
          </a:xfrm>
        </p:spPr>
        <p:txBody>
          <a:bodyPr/>
          <a:lstStyle/>
          <a:p>
            <a:pPr>
              <a:buNone/>
            </a:pPr>
            <a:endParaRPr lang="en-ZA" sz="2200" dirty="0"/>
          </a:p>
          <a:p>
            <a:pPr>
              <a:buFont typeface="Wingdings" pitchFamily="2" charset="2"/>
              <a:buChar char="q"/>
            </a:pPr>
            <a:endParaRPr lang="en-ZA" sz="2200" dirty="0" smtClean="0"/>
          </a:p>
          <a:p>
            <a:pPr>
              <a:buFont typeface="Wingdings" pitchFamily="2" charset="2"/>
              <a:buChar char="§"/>
            </a:pPr>
            <a:endParaRPr lang="en-ZA" dirty="0"/>
          </a:p>
        </p:txBody>
      </p:sp>
      <p:pic>
        <p:nvPicPr>
          <p:cNvPr id="4" name="Picture 3" descr="C:\Users\retiefp.DWAF\AppData\Local\Microsoft\Windows\Temporary Internet Files\Content.Outlook\82WBD77N\DWS Logo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6" y="65058"/>
            <a:ext cx="2628900" cy="91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11078" r="30135" b="2442"/>
          <a:stretch/>
        </p:blipFill>
        <p:spPr bwMode="auto">
          <a:xfrm>
            <a:off x="1329868" y="908719"/>
            <a:ext cx="6194460" cy="594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4624"/>
            <a:ext cx="7416824" cy="1008112"/>
          </a:xfrm>
        </p:spPr>
        <p:txBody>
          <a:bodyPr>
            <a:normAutofit/>
          </a:bodyPr>
          <a:lstStyle/>
          <a:p>
            <a:r>
              <a:rPr lang="en-ZA" sz="3200" dirty="0"/>
              <a:t>OFS MONITORING: DAMS &amp; FLOWS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73424"/>
            <a:ext cx="8928100" cy="3915816"/>
          </a:xfrm>
        </p:spPr>
        <p:txBody>
          <a:bodyPr/>
          <a:lstStyle/>
          <a:p>
            <a:pPr>
              <a:buNone/>
            </a:pPr>
            <a:endParaRPr lang="en-ZA" sz="2200" dirty="0"/>
          </a:p>
          <a:p>
            <a:pPr>
              <a:buFont typeface="Wingdings" pitchFamily="2" charset="2"/>
              <a:buChar char="q"/>
            </a:pPr>
            <a:endParaRPr lang="en-ZA" sz="2200" dirty="0" smtClean="0"/>
          </a:p>
          <a:p>
            <a:pPr>
              <a:buFont typeface="Wingdings" pitchFamily="2" charset="2"/>
              <a:buChar char="§"/>
            </a:pPr>
            <a:endParaRPr lang="en-ZA" dirty="0"/>
          </a:p>
        </p:txBody>
      </p:sp>
      <p:pic>
        <p:nvPicPr>
          <p:cNvPr id="4" name="Picture 3" descr="C:\Users\retiefp.DWAF\AppData\Local\Microsoft\Windows\Temporary Internet Files\Content.Outlook\82WBD77N\DWS Logo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6" y="65058"/>
            <a:ext cx="2628900" cy="91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t="14787" r="50433" b="3531"/>
          <a:stretch/>
        </p:blipFill>
        <p:spPr bwMode="auto">
          <a:xfrm>
            <a:off x="107504" y="1772815"/>
            <a:ext cx="3009167" cy="386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t="15125" r="53348" b="3282"/>
          <a:stretch/>
        </p:blipFill>
        <p:spPr bwMode="auto">
          <a:xfrm>
            <a:off x="6142446" y="1772816"/>
            <a:ext cx="2822042" cy="386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12245" r="53182" b="6870"/>
          <a:stretch/>
        </p:blipFill>
        <p:spPr bwMode="auto">
          <a:xfrm>
            <a:off x="3131840" y="1772816"/>
            <a:ext cx="2867558" cy="386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0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7416824" cy="1008112"/>
          </a:xfrm>
        </p:spPr>
        <p:txBody>
          <a:bodyPr>
            <a:normAutofit/>
          </a:bodyPr>
          <a:lstStyle/>
          <a:p>
            <a:r>
              <a:rPr lang="en-ZA" sz="3200" dirty="0" smtClean="0"/>
              <a:t>GREAT FISH MONITORING</a:t>
            </a:r>
            <a:endParaRPr lang="en-ZA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73424"/>
            <a:ext cx="8928100" cy="3915816"/>
          </a:xfrm>
        </p:spPr>
        <p:txBody>
          <a:bodyPr/>
          <a:lstStyle/>
          <a:p>
            <a:pPr>
              <a:buNone/>
            </a:pPr>
            <a:endParaRPr lang="en-ZA" sz="2200" dirty="0"/>
          </a:p>
          <a:p>
            <a:pPr>
              <a:buFont typeface="Wingdings" pitchFamily="2" charset="2"/>
              <a:buChar char="q"/>
            </a:pPr>
            <a:endParaRPr lang="en-ZA" sz="2200" dirty="0" smtClean="0"/>
          </a:p>
          <a:p>
            <a:pPr>
              <a:buFont typeface="Wingdings" pitchFamily="2" charset="2"/>
              <a:buChar char="§"/>
            </a:pPr>
            <a:endParaRPr lang="en-ZA" dirty="0"/>
          </a:p>
        </p:txBody>
      </p:sp>
      <p:pic>
        <p:nvPicPr>
          <p:cNvPr id="4" name="Picture 3" descr="C:\Users\retiefp.DWAF\AppData\Local\Microsoft\Windows\Temporary Internet Files\Content.Outlook\82WBD77N\DWS Logo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6" y="65058"/>
            <a:ext cx="2628900" cy="91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" t="18703" r="2159" b="34471"/>
          <a:stretch/>
        </p:blipFill>
        <p:spPr bwMode="auto">
          <a:xfrm>
            <a:off x="-36512" y="2132856"/>
            <a:ext cx="9180512" cy="251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0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7416824" cy="1008112"/>
          </a:xfrm>
        </p:spPr>
        <p:txBody>
          <a:bodyPr>
            <a:normAutofit/>
          </a:bodyPr>
          <a:lstStyle/>
          <a:p>
            <a:r>
              <a:rPr lang="en-ZA" sz="3200" dirty="0" smtClean="0"/>
              <a:t>GREAT FISH MONITORING</a:t>
            </a:r>
            <a:endParaRPr lang="en-ZA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73424"/>
            <a:ext cx="8928100" cy="3915816"/>
          </a:xfrm>
        </p:spPr>
        <p:txBody>
          <a:bodyPr/>
          <a:lstStyle/>
          <a:p>
            <a:pPr>
              <a:buNone/>
            </a:pPr>
            <a:endParaRPr lang="en-ZA" sz="2200" dirty="0"/>
          </a:p>
          <a:p>
            <a:pPr>
              <a:buFont typeface="Wingdings" pitchFamily="2" charset="2"/>
              <a:buChar char="q"/>
            </a:pPr>
            <a:endParaRPr lang="en-ZA" sz="2200" dirty="0" smtClean="0"/>
          </a:p>
          <a:p>
            <a:pPr>
              <a:buFont typeface="Wingdings" pitchFamily="2" charset="2"/>
              <a:buChar char="§"/>
            </a:pPr>
            <a:endParaRPr lang="en-ZA" dirty="0"/>
          </a:p>
        </p:txBody>
      </p:sp>
      <p:pic>
        <p:nvPicPr>
          <p:cNvPr id="4" name="Picture 3" descr="C:\Users\retiefp.DWAF\AppData\Local\Microsoft\Windows\Temporary Internet Files\Content.Outlook\82WBD77N\DWS Logo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6" y="65058"/>
            <a:ext cx="2628900" cy="91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" t="19590" r="26190" b="21257"/>
          <a:stretch/>
        </p:blipFill>
        <p:spPr bwMode="auto">
          <a:xfrm>
            <a:off x="179512" y="908720"/>
            <a:ext cx="881864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9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7416824" cy="1008112"/>
          </a:xfrm>
        </p:spPr>
        <p:txBody>
          <a:bodyPr>
            <a:normAutofit/>
          </a:bodyPr>
          <a:lstStyle/>
          <a:p>
            <a:r>
              <a:rPr lang="en-ZA" sz="3200" dirty="0" smtClean="0"/>
              <a:t>LOWER SUNDAYS MONITORING</a:t>
            </a:r>
            <a:endParaRPr lang="en-ZA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73424"/>
            <a:ext cx="8928100" cy="3915816"/>
          </a:xfrm>
        </p:spPr>
        <p:txBody>
          <a:bodyPr/>
          <a:lstStyle/>
          <a:p>
            <a:pPr>
              <a:buNone/>
            </a:pPr>
            <a:endParaRPr lang="en-ZA" sz="2200" dirty="0"/>
          </a:p>
          <a:p>
            <a:pPr>
              <a:buFont typeface="Wingdings" pitchFamily="2" charset="2"/>
              <a:buChar char="q"/>
            </a:pPr>
            <a:endParaRPr lang="en-ZA" sz="2200" dirty="0" smtClean="0"/>
          </a:p>
          <a:p>
            <a:pPr>
              <a:buFont typeface="Wingdings" pitchFamily="2" charset="2"/>
              <a:buChar char="§"/>
            </a:pPr>
            <a:endParaRPr lang="en-ZA" dirty="0"/>
          </a:p>
        </p:txBody>
      </p:sp>
      <p:pic>
        <p:nvPicPr>
          <p:cNvPr id="4" name="Picture 3" descr="C:\Users\retiefp.DWAF\AppData\Local\Microsoft\Windows\Temporary Internet Files\Content.Outlook\82WBD77N\DWS Logo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6" y="65058"/>
            <a:ext cx="2628900" cy="91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17789" r="10555" b="8415"/>
          <a:stretch/>
        </p:blipFill>
        <p:spPr bwMode="auto">
          <a:xfrm>
            <a:off x="107504" y="1052736"/>
            <a:ext cx="8890945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9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WA teamplate_Jul 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DHI_UK</Template>
  <TotalTime>5989</TotalTime>
  <Words>115</Words>
  <Application>Microsoft Office PowerPoint</Application>
  <PresentationFormat>On-screen Show (4:3)</PresentationFormat>
  <Paragraphs>37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DWA teamplate_Jul 10</vt:lpstr>
      <vt:lpstr>PowerPoint Presentation</vt:lpstr>
      <vt:lpstr>PRESENTATION OUTLINE</vt:lpstr>
      <vt:lpstr>INTRODUCTION</vt:lpstr>
      <vt:lpstr>INTRODUCTION</vt:lpstr>
      <vt:lpstr>OFS MONITORING: DAMS &amp; FLOWS</vt:lpstr>
      <vt:lpstr>OFS MONITORING: DAMS &amp; FLOWS</vt:lpstr>
      <vt:lpstr>GREAT FISH MONITORING</vt:lpstr>
      <vt:lpstr>GREAT FISH MONITORING</vt:lpstr>
      <vt:lpstr>LOWER SUNDAYS MONITORING</vt:lpstr>
      <vt:lpstr>LOWER SUNDAYS MONITORING</vt:lpstr>
      <vt:lpstr>Thank you!</vt:lpstr>
    </vt:vector>
  </TitlesOfParts>
  <Company>DHI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Greaves</dc:creator>
  <cp:lastModifiedBy>retiefp</cp:lastModifiedBy>
  <cp:revision>134</cp:revision>
  <cp:lastPrinted>2012-10-01T05:46:48Z</cp:lastPrinted>
  <dcterms:created xsi:type="dcterms:W3CDTF">2010-11-02T14:37:08Z</dcterms:created>
  <dcterms:modified xsi:type="dcterms:W3CDTF">2018-05-08T08:39:18Z</dcterms:modified>
</cp:coreProperties>
</file>